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30"/>
    <a:srgbClr val="A89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23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xels.com/photo/asian-female-student-studying-in-modern-cafe-4350489/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chemeClr val="accent2">
                    <a:lumMod val="75000"/>
                  </a:schemeClr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Placement </a:t>
            </a: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Preparation Planner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Preparing for job interviews can be overwhelming. Our Project Placement Preparation Planner is here to help. With quizzes, mock tests, and study material, you'll be ready for any interview.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C7724-8F71-3E88-0FC4-94B64FFB8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22302"/>
            <a:ext cx="5516136" cy="82742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the Project Placement Preparation Planner. Our team, led by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Tulika Omrey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Smriti Tiwari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has created a platform to help job seekers ace their interviews. Our project supervisor, </a:t>
            </a:r>
            <a:r>
              <a:rPr lang="en-US" sz="1750" b="1" dirty="0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Dr. Sangeeta Arora</a:t>
            </a:r>
            <a:r>
              <a:rPr lang="en-US" sz="1750" dirty="0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has been instrumental in guiding our efforts.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78760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and Software Requirements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34561"/>
            <a:ext cx="5166122" cy="819150"/>
          </a:xfrm>
          <a:prstGeom prst="roundRect">
            <a:avLst>
              <a:gd name="adj" fmla="val 12207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73975" y="3856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bg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HTML</a:t>
            </a:r>
            <a:endParaRPr lang="en-US" sz="2187" dirty="0">
              <a:solidFill>
                <a:schemeClr val="bg2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6285" y="3620691"/>
            <a:ext cx="5166122" cy="819150"/>
          </a:xfrm>
          <a:prstGeom prst="roundRect">
            <a:avLst>
              <a:gd name="adj" fmla="val 12207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62267" y="3856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CSS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2037993" y="4662011"/>
            <a:ext cx="5166122" cy="819150"/>
          </a:xfrm>
          <a:prstGeom prst="roundRect">
            <a:avLst>
              <a:gd name="adj" fmla="val 12207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273975" y="48979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PHP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7426285" y="4662011"/>
            <a:ext cx="5166122" cy="819150"/>
          </a:xfrm>
          <a:prstGeom prst="roundRect">
            <a:avLst>
              <a:gd name="adj" fmla="val 12207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662267" y="48979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bg1">
                    <a:lumMod val="95000"/>
                  </a:schemeClr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MySQL</a:t>
            </a:r>
            <a:endParaRPr lang="en-US" sz="218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37993" y="57310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develop our platform, we have used HTML, CSS, PHP, and MySQL. These technologies help us provide a seamless experience for our users, and enable us to easily manage and store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700087" cy="9483092"/>
          </a:xfrm>
          <a:prstGeom prst="rect">
            <a:avLst/>
          </a:prstGeom>
          <a:solidFill>
            <a:srgbClr val="FFFDFA"/>
          </a:solidFill>
          <a:ln w="9644">
            <a:solidFill>
              <a:srgbClr val="E5E0DF"/>
            </a:solidFill>
            <a:prstDash val="solid"/>
          </a:ln>
        </p:spPr>
        <p:txBody>
          <a:bodyPr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806175" y="142039"/>
            <a:ext cx="4259766" cy="453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Module Description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0" y="1129549"/>
            <a:ext cx="3577352" cy="2210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57529" y="1129549"/>
            <a:ext cx="1609891" cy="457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Quizzes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4257529" y="1686820"/>
            <a:ext cx="3443460" cy="1243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quizzes are specifically designed to help you assess your skills and knowledge in different areas, so you can identify and work on your weaknesses, and build on your strengths.</a:t>
            </a:r>
            <a:endParaRPr lang="en-US" sz="12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32" y="1033523"/>
            <a:ext cx="3577471" cy="22109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 flipH="1">
            <a:off x="11335603" y="1116740"/>
            <a:ext cx="381765" cy="2442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Mock Tests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11335603" y="1587514"/>
            <a:ext cx="329479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provide simulated interviews through our mock tests, so you can practice in a safe and controlled environment. Our feedback mechanism will help you to identify the areas you need to focus on.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88" y="4790480"/>
            <a:ext cx="3577352" cy="22108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98842" y="5027240"/>
            <a:ext cx="3502146" cy="2622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Study Material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4198842" y="5437234"/>
            <a:ext cx="3559290" cy="6401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have compiled a comprehensive library of study material that cover a wide range of topics. You can learn at your own pace and revisit the material as many times as you need to.</a:t>
            </a:r>
            <a:endParaRPr lang="en-US" sz="122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988" y="4706204"/>
            <a:ext cx="3577471" cy="22109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278459" y="4921392"/>
            <a:ext cx="3195824" cy="17768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Notifications and Reminders</a:t>
            </a:r>
            <a:endParaRPr lang="en-US" sz="1531" dirty="0"/>
          </a:p>
        </p:txBody>
      </p:sp>
      <p:sp>
        <p:nvSpPr>
          <p:cNvPr id="16" name="Text 9"/>
          <p:cNvSpPr/>
          <p:nvPr/>
        </p:nvSpPr>
        <p:spPr>
          <a:xfrm flipH="1">
            <a:off x="11278458" y="5334784"/>
            <a:ext cx="3294796" cy="1914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provides a user-friendly calendar to help you plan and manage your preparation process. We also provide timely reminders and notifications to help you stay on track.</a:t>
            </a:r>
            <a:endParaRPr lang="en-US" sz="12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9302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068949"/>
            <a:ext cx="44410" cy="5230297"/>
          </a:xfrm>
          <a:prstGeom prst="rect">
            <a:avLst/>
          </a:prstGeom>
          <a:solidFill>
            <a:srgbClr val="EFD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2470249"/>
            <a:ext cx="777597" cy="44410"/>
          </a:xfrm>
          <a:prstGeom prst="rect">
            <a:avLst/>
          </a:prstGeom>
          <a:solidFill>
            <a:srgbClr val="EFD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43082" y="2277131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38940" y="2284214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291120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Learning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286047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adapts to your learning style, enabling you to focus on the areas where you need the most help.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581102"/>
            <a:ext cx="777597" cy="44410"/>
          </a:xfrm>
          <a:prstGeom prst="rect">
            <a:avLst/>
          </a:prstGeom>
          <a:solidFill>
            <a:srgbClr val="EFD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353395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2270" y="339506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273743" y="3401973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Success Rate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3971330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users have reported a higher success rate in interviews and placements, compared to those who didn't use our platform.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4909840"/>
            <a:ext cx="777597" cy="44410"/>
          </a:xfrm>
          <a:prstGeom prst="rect">
            <a:avLst/>
          </a:prstGeom>
          <a:solidFill>
            <a:srgbClr val="EFD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4682133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2270" y="4723805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730710"/>
            <a:ext cx="3116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Confidence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300067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providing a safe and controlled environment to practice in, we've helped our users improve their confidence, resulting in better interview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177379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40217" y="297430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211705" y="3016687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05133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Maximize Your Chances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96787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interviews can be stressful, but with our Project Placement Preparation Planner, you can significantly improve your chances of success.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2975015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5777270" y="301668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0513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to Use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620691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is user-friendly and accessible, making it easy for job seekers to prepare for their interviews any time, anywhere.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2975015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75000"/>
            </a:schemeClr>
          </a:solidFill>
          <a:ln w="13811">
            <a:solidFill>
              <a:srgbClr val="EFD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9369504" y="301668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05133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Your Success is Our Success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967877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team is committed to helping you succeed. We're constantly working to improve our platform to give you the best preparation experience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8DD856-B0A0-9025-E4A3-AC84DCC57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78716"/>
              </p:ext>
            </p:extLst>
          </p:nvPr>
        </p:nvGraphicFramePr>
        <p:xfrm>
          <a:off x="2709744" y="2163337"/>
          <a:ext cx="10036096" cy="3311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068">
                  <a:extLst>
                    <a:ext uri="{9D8B030D-6E8A-4147-A177-3AD203B41FA5}">
                      <a16:colId xmlns:a16="http://schemas.microsoft.com/office/drawing/2014/main" val="2265109057"/>
                    </a:ext>
                  </a:extLst>
                </a:gridCol>
                <a:gridCol w="1323484">
                  <a:extLst>
                    <a:ext uri="{9D8B030D-6E8A-4147-A177-3AD203B41FA5}">
                      <a16:colId xmlns:a16="http://schemas.microsoft.com/office/drawing/2014/main" val="1541315548"/>
                    </a:ext>
                  </a:extLst>
                </a:gridCol>
                <a:gridCol w="986909">
                  <a:extLst>
                    <a:ext uri="{9D8B030D-6E8A-4147-A177-3AD203B41FA5}">
                      <a16:colId xmlns:a16="http://schemas.microsoft.com/office/drawing/2014/main" val="1811531599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3835600602"/>
                    </a:ext>
                  </a:extLst>
                </a:gridCol>
                <a:gridCol w="969441">
                  <a:extLst>
                    <a:ext uri="{9D8B030D-6E8A-4147-A177-3AD203B41FA5}">
                      <a16:colId xmlns:a16="http://schemas.microsoft.com/office/drawing/2014/main" val="779199998"/>
                    </a:ext>
                  </a:extLst>
                </a:gridCol>
                <a:gridCol w="968068">
                  <a:extLst>
                    <a:ext uri="{9D8B030D-6E8A-4147-A177-3AD203B41FA5}">
                      <a16:colId xmlns:a16="http://schemas.microsoft.com/office/drawing/2014/main" val="3741310963"/>
                    </a:ext>
                  </a:extLst>
                </a:gridCol>
                <a:gridCol w="968068">
                  <a:extLst>
                    <a:ext uri="{9D8B030D-6E8A-4147-A177-3AD203B41FA5}">
                      <a16:colId xmlns:a16="http://schemas.microsoft.com/office/drawing/2014/main" val="2331618954"/>
                    </a:ext>
                  </a:extLst>
                </a:gridCol>
                <a:gridCol w="968068">
                  <a:extLst>
                    <a:ext uri="{9D8B030D-6E8A-4147-A177-3AD203B41FA5}">
                      <a16:colId xmlns:a16="http://schemas.microsoft.com/office/drawing/2014/main" val="3477125443"/>
                    </a:ext>
                  </a:extLst>
                </a:gridCol>
                <a:gridCol w="968068">
                  <a:extLst>
                    <a:ext uri="{9D8B030D-6E8A-4147-A177-3AD203B41FA5}">
                      <a16:colId xmlns:a16="http://schemas.microsoft.com/office/drawing/2014/main" val="676609027"/>
                    </a:ext>
                  </a:extLst>
                </a:gridCol>
                <a:gridCol w="968068">
                  <a:extLst>
                    <a:ext uri="{9D8B030D-6E8A-4147-A177-3AD203B41FA5}">
                      <a16:colId xmlns:a16="http://schemas.microsoft.com/office/drawing/2014/main" val="2769837605"/>
                    </a:ext>
                  </a:extLst>
                </a:gridCol>
              </a:tblGrid>
              <a:tr h="410061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4075349"/>
                  </a:ext>
                </a:extLst>
              </a:tr>
              <a:tr h="45830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Task Name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Week 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2827123"/>
                  </a:ext>
                </a:extLst>
              </a:tr>
              <a:tr h="410061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Planning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F8CBA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4704502"/>
                  </a:ext>
                </a:extLst>
              </a:tr>
              <a:tr h="80978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Requirement Analysis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7827142"/>
                  </a:ext>
                </a:extLst>
              </a:tr>
              <a:tr h="403581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Design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7300370"/>
                  </a:ext>
                </a:extLst>
              </a:tr>
              <a:tr h="410061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Coding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1314363"/>
                  </a:ext>
                </a:extLst>
              </a:tr>
              <a:tr h="410061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Report Writing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381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1D62AB-DFC6-B1B2-9AF1-580F547ED6FB}"/>
              </a:ext>
            </a:extLst>
          </p:cNvPr>
          <p:cNvSpPr txBox="1"/>
          <p:nvPr/>
        </p:nvSpPr>
        <p:spPr>
          <a:xfrm>
            <a:off x="5497551" y="691155"/>
            <a:ext cx="4638908" cy="76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IN" sz="4374" dirty="0">
                <a:solidFill>
                  <a:srgbClr val="5A5A30"/>
                </a:solidFill>
                <a:latin typeface="Libre Baskerville" pitchFamily="34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97401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518</Words>
  <Application>Microsoft Office PowerPoint</Application>
  <PresentationFormat>Custom</PresentationFormat>
  <Paragraphs>100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tulikaomrey@gmail.com</cp:lastModifiedBy>
  <cp:revision>9</cp:revision>
  <dcterms:created xsi:type="dcterms:W3CDTF">2023-09-24T14:53:34Z</dcterms:created>
  <dcterms:modified xsi:type="dcterms:W3CDTF">2023-09-25T09:30:48Z</dcterms:modified>
</cp:coreProperties>
</file>